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25" name="Пі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1" name="Місце для дати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18" name="Місце для нижнього колонтитула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кут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uk-UA" smtClean="0"/>
              <a:t>Зразок заголовка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Місце для зображення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Місце для заголовка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1" name="Місце для тексту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27" name="Місце для дати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1272598-407C-4B5C-A4EA-94FA1BA78A5A}" type="datetimeFigureOut">
              <a:rPr lang="uk-UA" smtClean="0"/>
              <a:pPr/>
              <a:t>18.02.2021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Місце для номера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03103A8-7039-412B-8D9F-4AF3A459816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Тема: “ електробезпека. Електричні травми та їх </a:t>
            </a:r>
            <a:r>
              <a:rPr lang="uk-UA" dirty="0" err="1" smtClean="0"/>
              <a:t>види”</a:t>
            </a:r>
            <a:endParaRPr lang="uk-UA" dirty="0"/>
          </a:p>
        </p:txBody>
      </p:sp>
      <p:pic>
        <p:nvPicPr>
          <p:cNvPr id="8" name="Рисунок 7" descr="Electric-Shock-1020x6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00430" cy="3214686"/>
          </a:xfrm>
          <a:prstGeom prst="rect">
            <a:avLst/>
          </a:prstGeom>
        </p:spPr>
      </p:pic>
      <p:pic>
        <p:nvPicPr>
          <p:cNvPr id="9" name="Рисунок 8" descr="thumb-zoom-646x484-2c7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14686"/>
            <a:ext cx="3500398" cy="3643314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/>
              <a:t>Тема 4</a:t>
            </a:r>
            <a:endParaRPr lang="uk-UA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1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7572395" cy="6242073"/>
          </a:xfrm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221455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b="0" dirty="0" smtClean="0"/>
              <a:t/>
            </a:r>
            <a:br>
              <a:rPr lang="ru-RU" sz="1800" b="0" dirty="0" smtClean="0"/>
            </a:b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Електротравма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—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травма,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викликана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дією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електричного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струму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електричної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дуги.</a:t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Електротравматизм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—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це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явище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котре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характеризується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сукупністю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електротравм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котрі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виникають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повторюються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аналогічних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виробничих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побутових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умовах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sz="1800" b="0" dirty="0" err="1" smtClean="0">
                <a:solidFill>
                  <a:schemeClr val="accent2">
                    <a:lumMod val="50000"/>
                  </a:schemeClr>
                </a:solidFill>
              </a:rPr>
              <a:t>ситуаціях</a:t>
            </a:r>
            <a:r>
              <a:rPr lang="ru-RU" sz="1800" b="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uk-UA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Місце для вмісту 9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85992"/>
            <a:ext cx="4429124" cy="4071966"/>
          </a:xfrm>
        </p:spPr>
      </p:pic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2285992"/>
            <a:ext cx="3643338" cy="3786214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 descr="slide_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7" descr="slide_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9" descr="slide_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 descr="slide_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ipe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146304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Дякую за Увагу! Будьте обережні!</a:t>
            </a:r>
            <a:endParaRPr lang="uk-UA" dirty="0"/>
          </a:p>
        </p:txBody>
      </p:sp>
      <p:pic>
        <p:nvPicPr>
          <p:cNvPr id="9" name="Місце для вмісту 8" descr="images (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3000372"/>
            <a:ext cx="3857620" cy="3857628"/>
          </a:xfrm>
        </p:spPr>
      </p:pic>
      <p:pic>
        <p:nvPicPr>
          <p:cNvPr id="10" name="Місце для вмісту 9" descr="images (3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57620" y="1500174"/>
            <a:ext cx="4286280" cy="5357826"/>
          </a:xfrm>
        </p:spPr>
      </p:pic>
      <p:pic>
        <p:nvPicPr>
          <p:cNvPr id="11" name="Рисунок 10" descr="thumb-zoom-646x484-2c7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0174"/>
            <a:ext cx="3857588" cy="164307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285860"/>
            <a:ext cx="8143900" cy="557214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1.Електробезпека.</a:t>
            </a:r>
            <a:b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2.Причини електричного ураження.</a:t>
            </a:r>
            <a:b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3.Засоби захисту в електроустановках.</a:t>
            </a:r>
            <a:b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4.Види електротравм та їх причини.</a:t>
            </a:r>
            <a:b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5.Визволення від дії напруги.</a:t>
            </a:r>
            <a:b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sz="2400" dirty="0" smtClean="0">
                <a:solidFill>
                  <a:schemeClr val="accent2">
                    <a:lumMod val="75000"/>
                  </a:schemeClr>
                </a:solidFill>
              </a:rPr>
              <a:t>6.Допомога постраждалому.</a:t>
            </a:r>
            <a:endParaRPr lang="uk-UA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>
          <a:xfrm>
            <a:off x="0" y="1"/>
            <a:ext cx="8143900" cy="1285859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5400" dirty="0" smtClean="0">
                <a:solidFill>
                  <a:schemeClr val="accent1">
                    <a:lumMod val="50000"/>
                  </a:schemeClr>
                </a:solidFill>
              </a:rPr>
              <a:t>ПЛАН:</a:t>
            </a:r>
            <a:endParaRPr lang="uk-UA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157161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vi-VN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Електробезпе́ка</a:t>
            </a:r>
            <a:r>
              <a:rPr lang="vi-VN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система організаційних та технічних заходів і засобів, що забезпечують захист людей від шкідливого та небезпечного впливу електричного струму, електричної дуги, електромагнітного поля і статичної електрики.</a:t>
            </a:r>
            <a:endParaRPr lang="uk-UA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Місце для вмісту 16" descr="00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71612"/>
            <a:ext cx="8143900" cy="5286387"/>
          </a:xfr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31706521_1947066091994688_3304441202094374912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072462" cy="6858000"/>
          </a:xfrm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43900" cy="146304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accent1">
                    <a:lumMod val="50000"/>
                  </a:schemeClr>
                </a:solidFill>
              </a:rPr>
              <a:t>Причини електричного ураження:</a:t>
            </a:r>
            <a:endParaRPr lang="uk-UA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Місце для вмісту 9" descr="slide_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8143900" cy="5357826"/>
          </a:xfrm>
        </p:spPr>
      </p:pic>
    </p:spTree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 descr="slide_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43900" cy="6858000"/>
          </a:xfrm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вмісту 11" descr="slide_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8143900" cy="6858000"/>
          </a:xfrm>
        </p:spPr>
      </p:pic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ишукана">
  <a:themeElements>
    <a:clrScheme name="Вишукан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ишукана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Вишукана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431</TotalTime>
  <Words>29</Words>
  <Application>Microsoft Office PowerPoint</Application>
  <PresentationFormat>Экран (4:3)</PresentationFormat>
  <Paragraphs>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Вишукана</vt:lpstr>
      <vt:lpstr>Тема: “ електробезпека. Електричні травми та їх види”</vt:lpstr>
      <vt:lpstr>1.Електробезпека. 2.Причини електричного ураження. 3.Засоби захисту в електроустановках. 4.Види електротравм та їх причини. 5.Визволення від дії напруги. 6.Допомога постраждалому.</vt:lpstr>
      <vt:lpstr>Електробезпе́ка — система організаційних та технічних заходів і засобів, що забезпечують захист людей від шкідливого та небезпечного впливу електричного струму, електричної дуги, електромагнітного поля і статичної електрики.</vt:lpstr>
      <vt:lpstr>Презентация PowerPoint</vt:lpstr>
      <vt:lpstr>Презентация PowerPoint</vt:lpstr>
      <vt:lpstr>Причини електричного ураження:</vt:lpstr>
      <vt:lpstr>Презентация PowerPoint</vt:lpstr>
      <vt:lpstr>Презентация PowerPoint</vt:lpstr>
      <vt:lpstr>Презентация PowerPoint</vt:lpstr>
      <vt:lpstr>Презентация PowerPoint</vt:lpstr>
      <vt:lpstr>  Електротравма — це травма, викликана дією електричного струму або електричної дуги.  Електротравматизм — це явище, котре характеризується сукупністю електротравм, котрі виникають та повторюються в аналогічних виробничих, побутових умовах та ситуаціях.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 Будьте обережні!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39</cp:revision>
  <dcterms:created xsi:type="dcterms:W3CDTF">2019-10-30T14:00:03Z</dcterms:created>
  <dcterms:modified xsi:type="dcterms:W3CDTF">2021-02-18T20:41:18Z</dcterms:modified>
</cp:coreProperties>
</file>