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>
        <p:scale>
          <a:sx n="90" d="100"/>
          <a:sy n="90" d="100"/>
        </p:scale>
        <p:origin x="-1243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204864"/>
            <a:ext cx="8136904" cy="1656184"/>
          </a:xfrm>
        </p:spPr>
        <p:txBody>
          <a:bodyPr>
            <a:prstTxWarp prst="textCanDown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uk-UA" sz="5400" b="1" i="1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effectLst/>
              </a:rPr>
              <a:t> Охорона водних ресурсів  </a:t>
            </a:r>
            <a:endParaRPr lang="ru-RU" sz="5400" b="1" i="1" dirty="0">
              <a:ln>
                <a:solidFill>
                  <a:srgbClr val="C00000"/>
                </a:solidFill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4365104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Тема 8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78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checker/>
        <p:sndAc>
          <p:stSnd>
            <p:snd r:embed="rId2" name="chimes.wav"/>
          </p:stSnd>
        </p:sndAc>
      </p:transition>
    </mc:Choice>
    <mc:Fallback xmlns="">
      <p:transition spd="slow">
        <p:checker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3050" y="2564904"/>
            <a:ext cx="8964488" cy="1470025"/>
          </a:xfrm>
        </p:spPr>
        <p:txBody>
          <a:bodyPr>
            <a:normAutofit fontScale="90000"/>
          </a:bodyPr>
          <a:lstStyle/>
          <a:p>
            <a:r>
              <a:rPr lang="ru-RU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ЗАХОДИ ІЗ ЗБЕРЕЖЕННЯ І ВІДНОВЛЕННЯ ЧИСТОТИ ВОДОЙМ</a:t>
            </a:r>
            <a:br>
              <a:rPr lang="ru-RU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Сучасний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розвиток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промисловості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сільського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господарства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транспорту, а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також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ріст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міст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супроводжується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великим скидом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забруднених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вод. При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відсутності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належних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заходів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зниження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забруднення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води,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природне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розбавлення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самоочищення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стає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недостатньою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Великі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концентрації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шкідливих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домішок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перешкоджають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самоочищенню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 і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її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забруднення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інтенсивно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прогресує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Тому, для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збереження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чистоти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водойм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необхідно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b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забезпечити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повну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очистку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комунально-побутових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промислових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стоків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b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вдосконалювати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змінювати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технологію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промислового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виробництва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b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розроблювати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впроваджувати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маловодну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безводну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технології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b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широко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впроваджувати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оборотне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водопостачання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розширювати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повторне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використання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очищених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стічних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вод;</a:t>
            </a:r>
            <a:b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застосовувати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раціональні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способи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прийоми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використання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добрив і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пестицидів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b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розробляти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здійснювати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державні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водоохоронних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заходів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масштабах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басейнів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річок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водойм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урахуванням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перспективного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розташування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продуктивних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сил і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засобів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виробництва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9158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57214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9704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712968" cy="4586064"/>
          </a:xfrm>
        </p:spPr>
        <p:txBody>
          <a:bodyPr>
            <a:noAutofit/>
          </a:bodyPr>
          <a:lstStyle/>
          <a:p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Наразі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існують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очищення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стічних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вод: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механічна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фізико-хімічна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хімічна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біохімічна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Механічна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очистка служить для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відокремлення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нерозчинних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речовин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шляхом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проціджування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відстоювання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фільтрування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центрифугування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Застосовують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її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як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попередню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перед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іншими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способами очистки,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або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випадках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коли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стічні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води,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пройшли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через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згадані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пристрої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використовують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метою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виробництва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якщо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можливо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скидають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водойму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Воду, яка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пройшла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механічну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очистку, як правило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хлорують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Хімічні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фізико-хімічні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застосовують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очистки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виробничих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стічних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колоїдних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розчинних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речовин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Для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цього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у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відповідності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характером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забруднення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у воду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вводять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спеціальні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реагенти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пропускають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повітря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пару,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використовують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електроліз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іонообмінні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матеріали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Біохімічна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очистка основана на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властивості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деяких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організмів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використовувати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свого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розвитку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органічні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речовини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стічних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вод.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Цей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спосіб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використовують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після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того, як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стічна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вода очищена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мінеральних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нерозчинних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органічних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речовин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Він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дозволяє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майже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повністю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видалити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забруднення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органічного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походження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Біохімічну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очистку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проводять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умовах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на полях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зрошення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також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штучних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умовах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в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біологічних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фільтрах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Охорона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забруднення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добривами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пестицидами.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Забруднення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водойм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 є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обов’язковим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супутником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інтенсифікації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сільськогосподарського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виробництва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Більш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того, при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правильне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використання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мінеральних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добрив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покращує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структуру грунту і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підвищує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його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стійкість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водної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вітрової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ерозії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122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" y="586943"/>
            <a:ext cx="9144000" cy="56886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7086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396552" y="188640"/>
            <a:ext cx="9430669" cy="1752600"/>
          </a:xfrm>
        </p:spPr>
        <p:txBody>
          <a:bodyPr>
            <a:noAutofit/>
          </a:bodyPr>
          <a:lstStyle/>
          <a:p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запобігання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попадання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добрив у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водойми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необхідно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дотримувати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відповідність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норм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кількості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добрив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потребі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рослин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встановлювати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оптимальні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терміни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внесення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добрив;</a:t>
            </a:r>
          </a:p>
          <a:p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вносити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добрива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подрібленому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вигляді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період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вегетації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рослин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вносити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добрива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разом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зрошувальною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водою,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зменшує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дозу.</a:t>
            </a:r>
          </a:p>
          <a:p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обмеження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попадання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пестицидів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водні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об’єкти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необхідно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вдосконалювати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систему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застосування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застосовувати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стрічкову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крайову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обробку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замість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суцільної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ширше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застосовувати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біологічні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захисту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рослин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розробляти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менш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шкідливі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пестицидів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забороняти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хімічну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обробку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допомогою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авіації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077072"/>
            <a:ext cx="3672408" cy="22713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77072"/>
            <a:ext cx="3600400" cy="22713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48461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04664"/>
            <a:ext cx="8640960" cy="1752600"/>
          </a:xfrm>
        </p:spPr>
        <p:txBody>
          <a:bodyPr>
            <a:noAutofit/>
          </a:bodyPr>
          <a:lstStyle/>
          <a:p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Використання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стоків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тваринницьких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комплексів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Задача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боротьби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пагубною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дією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тваринницьких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стоків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водні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об’єкти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довгий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час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рахувалась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важкою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-за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великої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кількості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складності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утилізації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вивозу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трудності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забезпечення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санітарного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стану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гноєсховищ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проблема не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вирішена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зараз для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більшості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невеликих і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неспеціалізованих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господарств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Захист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забруднення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синьо-зеленими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“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Цвітіння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води в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інтенсивного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розвитку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синьо-зелених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водоростей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явище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закономірне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Воно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виникає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діяльності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людини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формування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біоценозів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створення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водосховищ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т.п.</a:t>
            </a:r>
          </a:p>
          <a:p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заходів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регулюють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розвиток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синьо-зелених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можна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віднести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різке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зменшення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притоку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харчових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продуктів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водойму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рахунок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поверхневих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змивів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стічних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вод;</a:t>
            </a:r>
          </a:p>
          <a:p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видалення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водоростей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подальшим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використанням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господарських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цілях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локальне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видалення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мулових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відкладень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акумулюють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значні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запаси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біогенних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елементів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підвищення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ступеня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кисневого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насичення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природних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шарів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 за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рахунок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додаткової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аерації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0357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616624"/>
          </a:xfrm>
        </p:spPr>
        <p:txBody>
          <a:bodyPr>
            <a:noAutofit/>
          </a:bodyPr>
          <a:lstStyle/>
          <a:p>
            <a:r>
              <a:rPr lang="ru-RU" sz="1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ЗАОЩАДЖЕННЯ ВОДНИХ РЕСУРСІВ</a:t>
            </a:r>
          </a:p>
          <a:p>
            <a:r>
              <a:rPr lang="ru-RU" sz="1800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Існує</a:t>
            </a:r>
            <a:r>
              <a:rPr lang="ru-RU" sz="1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два широко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поширених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способу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заощадження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водних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ресурсів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збереження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існуючих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запасів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придатної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вживання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 і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примноження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її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запасів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шляхом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спорудження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більш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досконалих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колекторів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Накопичення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 у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водосховищах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запобігає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її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стік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океан,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звідки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вона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бути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знову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витягнута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лише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кругообігу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 в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або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шляхом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опріснення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Водосховища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теж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полегшують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водокористування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потрібний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час. Вода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зберігатися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підземних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порожнинах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При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цьому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відбувається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втрат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вологи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випаровування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і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зберігаються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цінні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Збереженню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існуючих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запасів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сприяють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канали,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допускають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просочування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 в грунт і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забезпечують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її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ефективну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транспортування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застосування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більш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ефективних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методів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зрошення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використанням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стічних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вод;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скорочення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кількості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води,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стікає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полів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або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фільтрується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нижче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коренезаселеному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зони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посівних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культур;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дбайливе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використання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 на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побутові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потреби 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717032"/>
            <a:ext cx="5036840" cy="29881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82415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548680"/>
            <a:ext cx="8568952" cy="1752600"/>
          </a:xfrm>
        </p:spPr>
        <p:txBody>
          <a:bodyPr>
            <a:noAutofit/>
          </a:bodyPr>
          <a:lstStyle/>
          <a:p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Проте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кожен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цих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способів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заощадження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водних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ресурсів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надає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той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інший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вплив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навколишнє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середовище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Наприклад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греблі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псують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природну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красу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незарегульованих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річок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перешкоджають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акумуляції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заплавах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родючих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мулистих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наносів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Запобігання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втрат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 в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результаті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фільтрації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каналах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порушити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водозабезпечення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боліт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тим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самим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несприятливо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відбитися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стані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їх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екосистем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також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перешкоджати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поповненню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запасів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грунтових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вод,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впливаючи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таким чином на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водопостачання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інших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споживачів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 для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зменшення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обсягу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випаровування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транспірації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сільськогосподарськими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культурами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необхідно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скорочувати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посівні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площі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Остання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міра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виправдана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районах,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страждають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нестачі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води, де при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цьому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проводиться режим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економії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рахунок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скорочення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іригацію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через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високу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вартість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енергії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необхідної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</a:t>
            </a:r>
            <a:r>
              <a:rPr lang="ru-RU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подачі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води. </a:t>
            </a:r>
          </a:p>
        </p:txBody>
      </p:sp>
    </p:spTree>
    <p:extLst>
      <p:ext uri="{BB962C8B-B14F-4D97-AF65-F5344CB8AC3E}">
        <p14:creationId xmlns:p14="http://schemas.microsoft.com/office/powerpoint/2010/main" val="4033519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496944" cy="3744416"/>
          </a:xfrm>
        </p:spPr>
        <p:txBody>
          <a:bodyPr>
            <a:normAutofit fontScale="77500" lnSpcReduction="20000"/>
          </a:bodyPr>
          <a:lstStyle/>
          <a:p>
            <a:r>
              <a:rPr lang="ru-RU" sz="3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ОСНОВНІ ДЖЕРЕЛА ЗАБРУДНЕННЯ ПРИРОДНИХ ВОД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Промислові</a:t>
            </a:r>
            <a:r>
              <a:rPr lang="ru-RU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стоки. До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найбільшого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забруднення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природних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спонукають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галузі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народного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господарства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нафтопереробна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хімічна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миловарна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целюлозно-паперова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текстильна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металургійна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Майже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промислові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стічні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забруднені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тій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іншій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мірі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нафтопродуктами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негативно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впливають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якість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води.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Навіть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незначний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вміст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нафти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(0,2...0,4 мг/л)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придає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специфічний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запах,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який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зникає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після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хлорування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фільтрації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573016"/>
            <a:ext cx="3672408" cy="28735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573014"/>
            <a:ext cx="3744416" cy="2873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91192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46805" y="404664"/>
            <a:ext cx="5256584" cy="2448272"/>
          </a:xfrm>
        </p:spPr>
        <p:txBody>
          <a:bodyPr>
            <a:no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Комунальні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стоки.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Міста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пункти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скидають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воду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велику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кількість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забруднюючих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речовин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складі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комунальних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стоків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крім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фекальних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вод,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вміщується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значна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кількість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шкідливих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з’єднань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використання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хімічних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речовин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побуті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також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підприємств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громадського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харчування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торгівлі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т.п.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7" y="3573016"/>
            <a:ext cx="858792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Наявність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комунальних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стоках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хвороботворних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мікробів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вірусів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також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яєць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гельмінтів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робить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їх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особливо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небезпечними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здоров’я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людини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Особливість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комунальних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стоків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нерівномірність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їх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надходження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утруднює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роботу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міської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каналізації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Населені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пункти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додатково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забруднюють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водні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об’єкти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поверхневим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стоком в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період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дощів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розтавання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снігу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вулиць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дворів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з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територій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промислових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підприємств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вміщується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багато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нафтопродуктів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інших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специфічних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забруднювачів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26" y="476672"/>
            <a:ext cx="3384376" cy="28079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3860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260648"/>
            <a:ext cx="8784976" cy="4586064"/>
          </a:xfrm>
        </p:spPr>
        <p:txBody>
          <a:bodyPr>
            <a:no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Хімізація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сільського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господарства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Інтенсифікація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сільськогосподарського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виробництва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супроводжується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швидким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нарощуванням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темпів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застосування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мінеральних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добрив і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хімічних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засобів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захисту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рослин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сорняків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шкідників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хвороб. В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результаті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навколишнє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середовище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надходить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багато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хімічних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речовин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 тому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числі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пестицидів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деякі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яких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стійкі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впливу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зовнішніх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факторів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вони на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протязі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тривалого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часу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зберігають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свої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властивості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Пестициди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накопичуються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грунті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потім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змиваються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водойми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просочуються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водоносні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горизонти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При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обробці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полів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авіацією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пестициди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можуть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попадати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водойми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безпосередньо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Особлива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небезпека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забруднення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добривами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пестицидами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полягає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тому,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стоки з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полів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неможливо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пропустити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через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очисні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споруди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Крім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того,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великі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площі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сільськогосподарських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угідь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є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основними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річковими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водозборами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з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яких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вода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поступає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водні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об’єкти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Дослідженнями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встановлено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внесених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добрив у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водойми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поступає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близько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20 % азоту, 25 % фосфору і 30 %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калію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Таким чином,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сільське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господарство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стало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основним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забруднювачем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водних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об’єктів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біогенними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речовинами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речовини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сприяють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інтенсивному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розвитку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фітопланктону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цвітіння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води),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стимулюють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ріст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небажаних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водних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організмів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приводять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порушення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процесу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самоочищення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Внесений у грунт азот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перетворюється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легкорозчинні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забруднюють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грунтові</a:t>
            </a:r>
            <a:r>
              <a:rPr lang="ru-RU" sz="1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</a:t>
            </a:r>
            <a:r>
              <a:rPr lang="ru-RU" sz="19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19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342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784976" cy="1752600"/>
          </a:xfrm>
        </p:spPr>
        <p:txBody>
          <a:bodyPr>
            <a:no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Стоки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тваринницьких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господарств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Тваринницькі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ферми, а в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останні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часи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комплекси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промислового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виробництва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свинини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яловичини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молока на 50...100 тис.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поголів’я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скота, є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суттєвим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джерелом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забруднення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води. Для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полегшення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водопою ферми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розташовують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берегах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водойм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поблизу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них. На невеликих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річках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нижче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ферм, за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відсутності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природоохоронних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заходів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вода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стає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мутною і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набуває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неприємного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запаху.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Спостерігається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скорочення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рибних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запасів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Складність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проблеми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охорони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стоків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ферм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полягає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трудності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санітарної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нейтралізації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накопичувачів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бруду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утилізації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відходів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747" y="3463280"/>
            <a:ext cx="5715000" cy="3140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79763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37278"/>
            <a:ext cx="5148064" cy="1752600"/>
          </a:xfrm>
        </p:spPr>
        <p:txBody>
          <a:bodyPr>
            <a:no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Продукти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розпаду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синьо-зелених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водорості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відносяться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нижчих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найбільш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примітивних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рослин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більшості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випадків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одноклітинні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організми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з’єднуються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колонії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У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деяких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них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клітини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допомогою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слизу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виростів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з’єднані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вигляді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ниток,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надаючи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зовнішню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картину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багатоклітинності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Вони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розмножуються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шляхом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поділу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клітин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37278"/>
            <a:ext cx="3528392" cy="2415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179512" y="3068960"/>
            <a:ext cx="87849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Живуть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синьо-зелені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тільки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воді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але й на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суші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найбільш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розповсюджені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рослини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Землі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Вони першими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заселяють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грунти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спільно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іншими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бактеріями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готують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їх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засвоєння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іншими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рослинами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сезон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масового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розмноження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синьо-зелених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вода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здається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викрашеною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зелений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синій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інші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кольори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явище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називають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цвітінням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води. При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надлишковому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розвитку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водоростей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якість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погіршується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призводить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захворювання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гибелі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риби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Вода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стає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непридатною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пиття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рекреації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Масовий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розвиток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синьо-зелених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наносить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значний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збиток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народному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господарству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внаслідок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порушення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водопостачання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населених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пунктів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виникнення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заморів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риби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забруднення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місць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відпочинку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Збитки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цвітіння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води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значні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Особливо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відчутно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вони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проявляються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системах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комунального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технічного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водопостачання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включаючи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ТЕС, а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також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рибному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господарстві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10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32656"/>
            <a:ext cx="8352928" cy="3024336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Теплове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забруднення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Сучасні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ТЕС і АЕС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використовують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охолодження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велику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кількість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 – до 100...200 м3/с, яка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потім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повертається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водойми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підігрітому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змінюючи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їх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тепловий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баланс. В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цього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збільшується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випаровування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води і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її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мінералізація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Більш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інтенсивний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ріст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водної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рослинності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приводить до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накопичення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органічних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речовин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їх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подальший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розпад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до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подальшої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мінералізації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зменшення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розчиненого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кисню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Все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негативно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впливає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рослинність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організми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водойм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384936"/>
            <a:ext cx="4032448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84936"/>
            <a:ext cx="3744416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9629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332656"/>
            <a:ext cx="5472608" cy="4874096"/>
          </a:xfrm>
        </p:spPr>
        <p:txBody>
          <a:bodyPr>
            <a:no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Мольовий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сплав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лісу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При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сплаві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колод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насипом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них, при ударах в береги,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каміння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собою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здирається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кора,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ламаються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сучки,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осідають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дно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річок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До 10 % тоне і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ділових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колод. Затонувши деревина, а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також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смоли,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виділяються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деревини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повільно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розпадаються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поглинають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кисень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виділяють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фенольні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шкідливі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речовини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забруднюючи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воду.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4" y="3379741"/>
            <a:ext cx="903649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err="1"/>
              <a:t>Вир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убка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густих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кущів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березі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річок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мішають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лісосплаву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підсилює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ерозійні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процеси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прискорює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замулення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річок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Особливо великих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збитків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мольовий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сплав наносить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рибному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господарству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При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русі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колод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риба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травмується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руйнуються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нерестилища, а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впливом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забруднення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гине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ікра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кормові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організми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Рубка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лісу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території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водозборів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порушує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температурний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біологічний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режим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річок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Вони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міліють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пересихають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випадають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фонду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рибогосподарських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угідь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Наслідки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лісосплаву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проявляються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навіть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через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багато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років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після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його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припинення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Велика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складність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полягає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очистці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річок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затопленої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деревини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Тут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відчувається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дефіцит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відповідної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техніки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2974316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60962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260648"/>
            <a:ext cx="8928992" cy="3361928"/>
          </a:xfrm>
        </p:spPr>
        <p:txBody>
          <a:bodyPr>
            <a:normAutofit fontScale="55000" lnSpcReduction="20000"/>
          </a:bodyPr>
          <a:lstStyle/>
          <a:p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Радіоактивні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відходи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останні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десятиріччя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ряді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країн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світу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з’явились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радіоактивні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відходи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мають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велику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небезпеку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природних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вод. В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організмах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рослин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риб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тварин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проходять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процеси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біологічної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концентрації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радіоактивних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речовин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Мілкі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організми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поглинаються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більш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крупними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де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виникає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вже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небезпечна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концентрація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Тому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окремі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прісноводні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риби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декілька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тисяч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разів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радіоактивніші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водного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середовища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де вони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проживають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Забруднена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атмосфера.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Сучасна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індустрія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щорічно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викидає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атмосферу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більше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53 млн. т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окисів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азоту, 200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млн.т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окису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вуглецю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біля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146 млн. т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двоокису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сірки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200...250 млн. т пилу, 120 млн. т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попілу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Тверді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частинки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цих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викидів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переміщуються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повітряними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потоками на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відстані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випадають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поверхню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суші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води.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Газоподібні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викиди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також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переносяться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повітрям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в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подальшому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випадають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вигляді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кислотних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дощів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Все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призводить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забруднення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природних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водойм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водотоків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438483"/>
            <a:ext cx="4725931" cy="30468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5213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1803</Words>
  <Application>Microsoft Office PowerPoint</Application>
  <PresentationFormat>Экран (4:3)</PresentationFormat>
  <Paragraphs>56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Охорона водних ресурсів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ЗАХОДИ ІЗ ЗБЕРЕЖЕННЯ І ВІДНОВЛЕННЯ ЧИСТОТИ ВОДОЙМ Сучасний розвиток промисловості, сільського господарства, транспорту, а також ріст міст супроводжується великим скидом забруднених вод. При відсутності належних заходів із зниження забруднення води, природне розбавлення і самоочищення стає недостатньою. Великі концентрації шкідливих домішок перешкоджають самоочищенню води і її забруднення інтенсивно прогресує. Тому, для збереження чистоти водойм, необхідно: - забезпечити повну очистку комунально-побутових і промислових стоків; - вдосконалювати і змінювати технологію промислового виробництва; - розроблювати і впроваджувати маловодну і безводну технології; - широко впроваджувати оборотне водопостачання, розширювати повторне використання очищених стічних вод; - застосовувати раціональні способи і прийоми використання добрив і пестицидів; - розробляти і здійснювати державні плани водоохоронних заходів в масштабах басейнів річок і водойм з урахуванням перспективного розташування продуктивних сил і засобів виробництва.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Охорона водних ресурсів світу</dc:title>
  <dc:creator>Vlad</dc:creator>
  <cp:lastModifiedBy>user</cp:lastModifiedBy>
  <cp:revision>13</cp:revision>
  <dcterms:created xsi:type="dcterms:W3CDTF">2015-11-14T17:12:16Z</dcterms:created>
  <dcterms:modified xsi:type="dcterms:W3CDTF">2021-02-18T20:47:34Z</dcterms:modified>
</cp:coreProperties>
</file>